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  <p:sldId id="261" r:id="rId3"/>
    <p:sldId id="262" r:id="rId4"/>
    <p:sldId id="263" r:id="rId5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9" d="100"/>
          <a:sy n="89" d="100"/>
        </p:scale>
        <p:origin x="12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01/09/2025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hyperlink" Target="https://www.comisariadeseguridadsaltillo.gob.mx/galeria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873681" y="52145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30/09/2025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92ECF5E-A9F3-41ED-9175-58DCFE00F039}"/>
              </a:ext>
            </a:extLst>
          </p:cNvPr>
          <p:cNvSpPr txBox="1"/>
          <p:nvPr/>
        </p:nvSpPr>
        <p:spPr>
          <a:xfrm>
            <a:off x="3541059" y="231931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MECANISMOS DE PARTICIPACIÓN CIUDADANA 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0918E2E-E943-43C4-9416-FBD12DB84B34}"/>
              </a:ext>
            </a:extLst>
          </p:cNvPr>
          <p:cNvSpPr txBox="1"/>
          <p:nvPr/>
        </p:nvSpPr>
        <p:spPr>
          <a:xfrm>
            <a:off x="419555" y="1870972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melia Basic"/>
              </a:rPr>
              <a:t>JUNTA DE GOBIERNO </a:t>
            </a:r>
          </a:p>
          <a:p>
            <a:pPr algn="just"/>
            <a:endParaRPr lang="en-US" dirty="0">
              <a:latin typeface="Amelia Basic"/>
            </a:endParaRPr>
          </a:p>
          <a:p>
            <a:pPr algn="just"/>
            <a:r>
              <a:rPr lang="en-US" dirty="0">
                <a:latin typeface="Amelia Basic"/>
              </a:rPr>
              <a:t>1- El funcionamiento de la Junta de Gobierno, misma que se encuentra integrada por Ocho Consejeros Ciudadanos que representan diversos sectores sociales y que guardan conocimiento y relación profesional con los objetivos de la </a:t>
            </a:r>
            <a:r>
              <a:rPr lang="es-MX" dirty="0">
                <a:latin typeface="Amelia Basic"/>
              </a:rPr>
              <a:t>Comisión</a:t>
            </a:r>
            <a:r>
              <a:rPr lang="en-US" dirty="0">
                <a:latin typeface="Amelia Basic"/>
              </a:rPr>
              <a:t>. </a:t>
            </a:r>
          </a:p>
        </p:txBody>
      </p:sp>
      <p:sp>
        <p:nvSpPr>
          <p:cNvPr id="3" name="8 Rectángulo">
            <a:extLst>
              <a:ext uri="{FF2B5EF4-FFF2-40B4-BE49-F238E27FC236}">
                <a16:creationId xmlns:a16="http://schemas.microsoft.com/office/drawing/2014/main" id="{90A154F9-2266-FCCF-2F33-7CB4CE12EF5C}"/>
              </a:ext>
            </a:extLst>
          </p:cNvPr>
          <p:cNvSpPr/>
          <p:nvPr/>
        </p:nvSpPr>
        <p:spPr>
          <a:xfrm>
            <a:off x="5841407" y="5193008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30/09/2025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5839A8B-E09E-410F-9CE7-77F1FCF34A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8964" y="933827"/>
            <a:ext cx="2799128" cy="18666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5FB7194-591C-4120-99ED-3C6571A93F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6958" y="2989403"/>
            <a:ext cx="2737827" cy="182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192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D7B77095-FCBF-478D-9744-F3F6759F984B}"/>
              </a:ext>
            </a:extLst>
          </p:cNvPr>
          <p:cNvSpPr txBox="1"/>
          <p:nvPr/>
        </p:nvSpPr>
        <p:spPr>
          <a:xfrm>
            <a:off x="564778" y="1277813"/>
            <a:ext cx="6983505" cy="3525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06000"/>
              </a:lnSpc>
              <a:spcBef>
                <a:spcPts val="200"/>
              </a:spcBef>
            </a:pPr>
            <a:r>
              <a:rPr lang="es-MX" sz="1800" b="1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Comités Ciudadanos de Seguridad</a:t>
            </a:r>
            <a:endParaRPr lang="es-MX" sz="1800" b="1" kern="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6000"/>
              </a:lnSpc>
              <a:spcBef>
                <a:spcPts val="200"/>
              </a:spcBef>
            </a:pPr>
            <a:r>
              <a:rPr lang="es-MX" sz="1800" b="1" kern="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Comisaría de Seguridad y Protección Ciudadana, cuenta con </a:t>
            </a:r>
            <a:r>
              <a:rPr lang="es-MX" sz="1800" b="1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Comités Ciudadanos de Seguridad; los cuales son grupos de ciudadanos, que en conjunto con las autoridades colaboran para mantener a Saltillo seguro y en orden.</a:t>
            </a:r>
            <a:endParaRPr lang="es-MX" sz="1800" b="1" kern="100" dirty="0">
              <a:solidFill>
                <a:srgbClr val="1F3763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1800" kern="1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/>
            <a:r>
              <a:rPr lang="es-MX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Dentro de sus objetivos está el de invitar a Saltillenses responsables y comprometidos con el bienestar de su comunidad para integrarlos a esta gran red Ciudadana mediante la que podrán hacer reportes de seguridad como riña, robo, vehículo sospechoso o cualquier situación que pueda poner en riesgo a las personas o su patrimonio.</a:t>
            </a:r>
            <a:endParaRPr lang="es-MX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123DE97-A60D-4499-81D6-98F25B45BF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8406" y="2159174"/>
            <a:ext cx="3005588" cy="1499746"/>
          </a:xfrm>
          <a:prstGeom prst="rect">
            <a:avLst/>
          </a:prstGeom>
        </p:spPr>
      </p:pic>
      <p:sp>
        <p:nvSpPr>
          <p:cNvPr id="4" name="8 Rectángulo">
            <a:extLst>
              <a:ext uri="{FF2B5EF4-FFF2-40B4-BE49-F238E27FC236}">
                <a16:creationId xmlns:a16="http://schemas.microsoft.com/office/drawing/2014/main" id="{D06B1890-534E-9ABE-7253-C21868A41BD9}"/>
              </a:ext>
            </a:extLst>
          </p:cNvPr>
          <p:cNvSpPr/>
          <p:nvPr/>
        </p:nvSpPr>
        <p:spPr>
          <a:xfrm>
            <a:off x="5873681" y="52145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30/09/2025</a:t>
            </a:r>
          </a:p>
        </p:txBody>
      </p:sp>
    </p:spTree>
    <p:extLst>
      <p:ext uri="{BB962C8B-B14F-4D97-AF65-F5344CB8AC3E}">
        <p14:creationId xmlns:p14="http://schemas.microsoft.com/office/powerpoint/2010/main" val="3217848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A7891D0-03B1-47AD-8DCA-B7F576040C76}"/>
              </a:ext>
            </a:extLst>
          </p:cNvPr>
          <p:cNvSpPr txBox="1"/>
          <p:nvPr/>
        </p:nvSpPr>
        <p:spPr>
          <a:xfrm>
            <a:off x="1219200" y="1626880"/>
            <a:ext cx="6096000" cy="2358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06000"/>
              </a:lnSpc>
              <a:spcBef>
                <a:spcPts val="200"/>
              </a:spcBef>
            </a:pP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los Comités Ciudadanos de Seguridad utilizamos herramientas tecnológicas para atender reportes las 24 horas todos los días. 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/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MX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Para ser parte de estos comités, es necesario que te registres con nosotros y así poder ubicarte en el grupo más cercano a tu colonia ingresa a: </a:t>
            </a:r>
            <a:r>
              <a:rPr lang="en-US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https://www.comisariadeseguridadsaltillo.gob.mx/galeria</a:t>
            </a:r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0531B1-3E3F-4244-8C84-6EB21EC649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3974" y="1967680"/>
            <a:ext cx="3164098" cy="1676545"/>
          </a:xfrm>
          <a:prstGeom prst="rect">
            <a:avLst/>
          </a:prstGeom>
        </p:spPr>
      </p:pic>
      <p:sp>
        <p:nvSpPr>
          <p:cNvPr id="3" name="8 Rectángulo">
            <a:extLst>
              <a:ext uri="{FF2B5EF4-FFF2-40B4-BE49-F238E27FC236}">
                <a16:creationId xmlns:a16="http://schemas.microsoft.com/office/drawing/2014/main" id="{8CA3F851-E6C8-4639-BE8D-46B3477F0B7C}"/>
              </a:ext>
            </a:extLst>
          </p:cNvPr>
          <p:cNvSpPr/>
          <p:nvPr/>
        </p:nvSpPr>
        <p:spPr>
          <a:xfrm>
            <a:off x="5658528" y="5196577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30/09/2025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397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2658</TotalTime>
  <Words>396</Words>
  <Application>Microsoft Office PowerPoint</Application>
  <PresentationFormat>Panorámica</PresentationFormat>
  <Paragraphs>31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Amelia Basic</vt:lpstr>
      <vt:lpstr>Arial</vt:lpstr>
      <vt:lpstr>Calibri</vt:lpstr>
      <vt:lpstr>Calibri Light</vt:lpstr>
      <vt:lpstr>Franklin Gothic Book</vt:lpstr>
      <vt:lpstr>Franklin Gothic Medium</vt:lpstr>
      <vt:lpstr>Wingdings</vt:lpstr>
      <vt:lpstr>Ángulos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137</cp:revision>
  <cp:lastPrinted>2018-02-13T17:09:28Z</cp:lastPrinted>
  <dcterms:created xsi:type="dcterms:W3CDTF">2018-02-03T22:13:09Z</dcterms:created>
  <dcterms:modified xsi:type="dcterms:W3CDTF">2025-09-01T18:51:35Z</dcterms:modified>
</cp:coreProperties>
</file>