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343427" y="5099540"/>
            <a:ext cx="584857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</a:p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: 30/09/2025</a:t>
            </a:r>
            <a:endParaRPr lang="es-MX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071" y="169405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2" y="169406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765D0B2-9D88-4811-86CA-8A0D60F98055}"/>
              </a:ext>
            </a:extLst>
          </p:cNvPr>
          <p:cNvSpPr txBox="1"/>
          <p:nvPr/>
        </p:nvSpPr>
        <p:spPr>
          <a:xfrm>
            <a:off x="2156010" y="1758460"/>
            <a:ext cx="7297271" cy="6591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es-MX" spc="-5" dirty="0">
              <a:latin typeface="Arial MT"/>
              <a:cs typeface="Arial MT"/>
            </a:endParaRP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endParaRPr lang="es-ES" b="1" spc="-5" dirty="0">
              <a:latin typeface="Arial MT"/>
              <a:cs typeface="Arial MT"/>
            </a:endParaRPr>
          </a:p>
        </p:txBody>
      </p:sp>
      <p:sp>
        <p:nvSpPr>
          <p:cNvPr id="12" name="1 Rectángulo">
            <a:extLst>
              <a:ext uri="{FF2B5EF4-FFF2-40B4-BE49-F238E27FC236}">
                <a16:creationId xmlns:a16="http://schemas.microsoft.com/office/drawing/2014/main" id="{2E30A2DC-3B1A-4DE2-AF64-825850CC5776}"/>
              </a:ext>
            </a:extLst>
          </p:cNvPr>
          <p:cNvSpPr/>
          <p:nvPr/>
        </p:nvSpPr>
        <p:spPr>
          <a:xfrm>
            <a:off x="2862683" y="2347639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MX" altLang="es-MX" dirty="0">
                <a:latin typeface="Arial" panose="020B0604020202020204" pitchFamily="34" charset="0"/>
                <a:ea typeface="Amelia Basic" charset="0"/>
                <a:cs typeface="Arial" panose="020B0604020202020204" pitchFamily="34" charset="0"/>
              </a:rPr>
              <a:t>La Comisaría de Seguridad y Protección Ciudadana, a la fecha de actualización de esta información, no ha entregado ni permitido usar recursos públicos a persona física o moral alguna. </a:t>
            </a:r>
          </a:p>
          <a:p>
            <a:pPr algn="just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2494</TotalTime>
  <Words>79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MT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138</cp:revision>
  <cp:lastPrinted>2018-02-13T17:09:28Z</cp:lastPrinted>
  <dcterms:created xsi:type="dcterms:W3CDTF">2018-02-03T22:13:09Z</dcterms:created>
  <dcterms:modified xsi:type="dcterms:W3CDTF">2025-09-22T20:04:18Z</dcterms:modified>
</cp:coreProperties>
</file>