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1"/>
  </p:sldMasterIdLst>
  <p:sldIdLst>
    <p:sldId id="259" r:id="rId2"/>
  </p:sldIdLst>
  <p:sldSz cx="12192000" cy="6858000"/>
  <p:notesSz cx="7010400" cy="9296400"/>
  <p:defaultTextStyle>
    <a:defPPr>
      <a:defRPr lang="es-ES_trad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Oscar Sánchez" initials="OS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46F890A9-2807-4EBB-B81D-B2AA78EC7F39}" styleName="Estilo oscuro 2 - Énfasis 5/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8"/>
    <p:restoredTop sz="94674"/>
  </p:normalViewPr>
  <p:slideViewPr>
    <p:cSldViewPr snapToGrid="0" snapToObjects="1">
      <p:cViewPr varScale="1">
        <p:scale>
          <a:sx n="107" d="100"/>
          <a:sy n="107" d="100"/>
        </p:scale>
        <p:origin x="606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commentAuthors" Target="commentAuthors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1089484" y="1730403"/>
            <a:ext cx="7531497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616370" y="2470926"/>
            <a:ext cx="8681508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3173" y="-925"/>
            <a:ext cx="12195173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92532" y="1726738"/>
            <a:ext cx="7534656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621536" y="2468304"/>
            <a:ext cx="8680704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6688" y="1097280"/>
            <a:ext cx="42672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2200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6688" y="1097280"/>
            <a:ext cx="42672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6688" y="1701848"/>
            <a:ext cx="42672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1720852" y="-1720850"/>
            <a:ext cx="6858000" cy="10299704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1046573" y="1576104"/>
            <a:ext cx="694944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32737" y="2618913"/>
            <a:ext cx="507703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730605" y="2253385"/>
            <a:ext cx="7726347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705101" y="0"/>
            <a:ext cx="9486900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1" y="2647950"/>
            <a:ext cx="4762500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" y="5048250"/>
            <a:ext cx="4762500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94929" y="1717501"/>
            <a:ext cx="73152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524639" y="2180529"/>
            <a:ext cx="8128727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467836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467836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3175" y="5050633"/>
            <a:ext cx="4765676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3173" y="5051293"/>
            <a:ext cx="12195173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365760"/>
            <a:ext cx="1002792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00629"/>
            <a:ext cx="1002792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68224" y="5870448"/>
            <a:ext cx="2901696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E1BD7C24-1F7F-3043-B6F9-F459B50F2090}" type="datetimeFigureOut">
              <a:rPr lang="es-ES_tradnl" smtClean="0"/>
              <a:t>22/09/2025</a:t>
            </a:fld>
            <a:endParaRPr lang="es-ES_trad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90019" y="6285122"/>
            <a:ext cx="62992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01384" y="6170822"/>
            <a:ext cx="67056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0CE0981E-5239-0A40-BD02-AE1021D2EFEE}" type="slidenum">
              <a:rPr lang="es-ES_tradnl" smtClean="0"/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tángulo"/>
          <p:cNvSpPr/>
          <p:nvPr/>
        </p:nvSpPr>
        <p:spPr>
          <a:xfrm>
            <a:off x="6250193" y="5221487"/>
            <a:ext cx="594180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genera la información:</a:t>
            </a:r>
          </a:p>
          <a:p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Lic. Lauren Rosaura Rodríguez Villarreal, </a:t>
            </a:r>
            <a:r>
              <a:rPr lang="es-ES" sz="1400" dirty="0">
                <a:latin typeface="Arial" panose="020B0604020202020204" pitchFamily="34" charset="0"/>
                <a:cs typeface="Arial" panose="020B0604020202020204" pitchFamily="34" charset="0"/>
              </a:rPr>
              <a:t>Directora Administrativa. 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MX" sz="1400" b="1" dirty="0">
                <a:latin typeface="Arial" panose="020B0604020202020204" pitchFamily="34" charset="0"/>
                <a:cs typeface="Arial" panose="020B0604020202020204" pitchFamily="34" charset="0"/>
              </a:rPr>
              <a:t>Nombre del servidor público que actualiza la información:</a:t>
            </a:r>
          </a:p>
          <a:p>
            <a:pPr marL="12700" marR="5080">
              <a:lnSpc>
                <a:spcPct val="100000"/>
              </a:lnSpc>
            </a:pPr>
            <a:r>
              <a:rPr lang="es-ES" sz="1400" dirty="0">
                <a:latin typeface="Arial MT"/>
                <a:cs typeface="Arial MT"/>
              </a:rPr>
              <a:t>Lic.</a:t>
            </a:r>
            <a:r>
              <a:rPr lang="es-ES" sz="1400" spc="-55" dirty="0">
                <a:latin typeface="Arial MT"/>
                <a:cs typeface="Arial MT"/>
              </a:rPr>
              <a:t> Elida del Carmen Patlán Covarrubias</a:t>
            </a:r>
            <a:r>
              <a:rPr lang="es-ES" sz="1400" dirty="0">
                <a:latin typeface="Arial MT"/>
                <a:cs typeface="Arial MT"/>
              </a:rPr>
              <a:t>,</a:t>
            </a:r>
            <a:r>
              <a:rPr lang="es-ES" sz="1400" spc="-55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Titular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de</a:t>
            </a:r>
            <a:r>
              <a:rPr lang="es-ES" sz="1400" spc="-6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la</a:t>
            </a:r>
            <a:r>
              <a:rPr lang="es-ES" sz="1400" spc="-70" dirty="0">
                <a:latin typeface="Arial MT"/>
                <a:cs typeface="Arial MT"/>
              </a:rPr>
              <a:t> </a:t>
            </a:r>
            <a:r>
              <a:rPr lang="es-ES" sz="1400" dirty="0">
                <a:latin typeface="Arial MT"/>
                <a:cs typeface="Arial MT"/>
              </a:rPr>
              <a:t>Unidad</a:t>
            </a:r>
            <a:r>
              <a:rPr lang="es-ES" sz="1400" spc="-40" dirty="0">
                <a:latin typeface="Arial MT"/>
                <a:cs typeface="Arial MT"/>
              </a:rPr>
              <a:t> </a:t>
            </a:r>
            <a:r>
              <a:rPr lang="es-ES" sz="1400" spc="-25" dirty="0">
                <a:latin typeface="Arial MT"/>
                <a:cs typeface="Arial MT"/>
              </a:rPr>
              <a:t>de </a:t>
            </a:r>
            <a:r>
              <a:rPr lang="es-ES" sz="1400" spc="-10" dirty="0">
                <a:latin typeface="Arial MT"/>
                <a:cs typeface="Arial MT"/>
              </a:rPr>
              <a:t>Transparencia.</a:t>
            </a:r>
            <a:endParaRPr lang="es-ES" sz="1400" dirty="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lang="es-ES" sz="1400" b="1" dirty="0">
                <a:latin typeface="Arial"/>
                <a:cs typeface="Arial"/>
              </a:rPr>
              <a:t>Fecha</a:t>
            </a:r>
            <a:r>
              <a:rPr lang="es-ES" sz="1400" b="1" spc="-40" dirty="0">
                <a:latin typeface="Arial"/>
                <a:cs typeface="Arial"/>
              </a:rPr>
              <a:t> </a:t>
            </a:r>
            <a:r>
              <a:rPr lang="es-ES" sz="1400" b="1" dirty="0">
                <a:latin typeface="Arial"/>
                <a:cs typeface="Arial"/>
              </a:rPr>
              <a:t>de</a:t>
            </a:r>
            <a:r>
              <a:rPr lang="es-ES" sz="1400" b="1" spc="-55" dirty="0">
                <a:latin typeface="Arial"/>
                <a:cs typeface="Arial"/>
              </a:rPr>
              <a:t> </a:t>
            </a:r>
            <a:r>
              <a:rPr lang="es-ES" sz="1400" b="1" dirty="0">
                <a:latin typeface="Arial"/>
                <a:cs typeface="Arial"/>
              </a:rPr>
              <a:t>actualización:</a:t>
            </a:r>
            <a:r>
              <a:rPr lang="es-ES" sz="1400" b="1" spc="10" dirty="0">
                <a:latin typeface="Arial"/>
                <a:cs typeface="Arial"/>
              </a:rPr>
              <a:t> </a:t>
            </a:r>
            <a:r>
              <a:rPr lang="es-ES" sz="1400" spc="-10" dirty="0">
                <a:latin typeface="Arial MT"/>
                <a:cs typeface="Arial MT"/>
              </a:rPr>
              <a:t>30/09/2025</a:t>
            </a:r>
            <a:endParaRPr lang="es-ES" sz="1400" dirty="0">
              <a:latin typeface="Arial MT"/>
              <a:cs typeface="Arial MT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24D34C9F-8B9B-4559-B5D2-DD5DE87825A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88071" y="169405"/>
            <a:ext cx="2067697" cy="877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4E406022-0BB9-4919-91DF-D8648C143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622" y="169406"/>
            <a:ext cx="1726173" cy="987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518EDF84-2A1C-4E92-A628-7B0F101AAD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790" y="5264701"/>
            <a:ext cx="1359526" cy="1365622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4997705B-85A8-3B4E-1905-C57F2DCC014D}"/>
              </a:ext>
            </a:extLst>
          </p:cNvPr>
          <p:cNvSpPr txBox="1"/>
          <p:nvPr/>
        </p:nvSpPr>
        <p:spPr>
          <a:xfrm>
            <a:off x="2447365" y="2257314"/>
            <a:ext cx="76056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419" dirty="0">
                <a:latin typeface="Arial" panose="020B0604020202020204" pitchFamily="34" charset="0"/>
                <a:cs typeface="Arial" panose="020B0604020202020204" pitchFamily="34" charset="0"/>
              </a:rPr>
              <a:t>A la fecha de la publicación de esta información, la Comisaría de Seguridad y Protección Ciudadana no cuenta con deuda pública.</a:t>
            </a:r>
            <a:endParaRPr lang="es-MX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70250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ngulos">
  <a:themeElements>
    <a:clrScheme name="Element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Ángulo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Ángulo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Angles</Template>
  <TotalTime>2499</TotalTime>
  <Words>71</Words>
  <Application>Microsoft Office PowerPoint</Application>
  <PresentationFormat>Panorámica</PresentationFormat>
  <Paragraphs>6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7" baseType="lpstr">
      <vt:lpstr>Arial</vt:lpstr>
      <vt:lpstr>Arial MT</vt:lpstr>
      <vt:lpstr>Franklin Gothic Book</vt:lpstr>
      <vt:lpstr>Franklin Gothic Medium</vt:lpstr>
      <vt:lpstr>Wingdings</vt:lpstr>
      <vt:lpstr>Ángulos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 de Microsoft Office</dc:creator>
  <cp:lastModifiedBy>Veronica Zerrweck</cp:lastModifiedBy>
  <cp:revision>138</cp:revision>
  <cp:lastPrinted>2018-02-13T17:09:28Z</cp:lastPrinted>
  <dcterms:created xsi:type="dcterms:W3CDTF">2018-02-03T22:13:09Z</dcterms:created>
  <dcterms:modified xsi:type="dcterms:W3CDTF">2025-09-22T20:05:00Z</dcterms:modified>
</cp:coreProperties>
</file>