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9" r:id="rId2"/>
  </p:sldIdLst>
  <p:sldSz cx="12192000" cy="6858000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Sánchez" initials="O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8"/>
    <p:restoredTop sz="94674"/>
  </p:normalViewPr>
  <p:slideViewPr>
    <p:cSldViewPr snapToGrid="0" snapToObjects="1">
      <p:cViewPr varScale="1">
        <p:scale>
          <a:sx n="107" d="100"/>
          <a:sy n="107" d="100"/>
        </p:scale>
        <p:origin x="60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6174890" y="5236728"/>
            <a:ext cx="585933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4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información:</a:t>
            </a:r>
          </a:p>
          <a:p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Rodríguez Villarreal,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Directora Administrativa. </a:t>
            </a:r>
            <a:endParaRPr lang="es-MX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4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Lic. Elida del Carmen Patlán Covarrubias, Titular de la Unidad de Transparencia.</a:t>
            </a:r>
          </a:p>
          <a:p>
            <a:r>
              <a:rPr lang="es-ES" sz="14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actualización: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30/09/2025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4D34C9F-8B9B-4559-B5D2-DD5DE87825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8071" y="169405"/>
            <a:ext cx="2067697" cy="877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4E406022-0BB9-4919-91DF-D8648C143D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622" y="169406"/>
            <a:ext cx="1726173" cy="987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518EDF84-2A1C-4E92-A628-7B0F101AAD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790" y="5264701"/>
            <a:ext cx="1359526" cy="1365622"/>
          </a:xfrm>
          <a:prstGeom prst="rect">
            <a:avLst/>
          </a:prstGeom>
        </p:spPr>
      </p:pic>
      <p:sp>
        <p:nvSpPr>
          <p:cNvPr id="12" name="object 3">
            <a:extLst>
              <a:ext uri="{FF2B5EF4-FFF2-40B4-BE49-F238E27FC236}">
                <a16:creationId xmlns:a16="http://schemas.microsoft.com/office/drawing/2014/main" id="{1F8D5ED8-A20F-4B01-A681-6B30C7E294E9}"/>
              </a:ext>
            </a:extLst>
          </p:cNvPr>
          <p:cNvSpPr txBox="1"/>
          <p:nvPr/>
        </p:nvSpPr>
        <p:spPr>
          <a:xfrm>
            <a:off x="2057400" y="2150445"/>
            <a:ext cx="7696200" cy="2292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es-ES" b="1" spc="-5" dirty="0">
                <a:latin typeface="Arial MT"/>
                <a:cs typeface="Arial MT"/>
              </a:rPr>
              <a:t>Nota aclaratoria: </a:t>
            </a:r>
          </a:p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endParaRPr lang="es-ES" b="1" spc="-5" dirty="0">
              <a:latin typeface="Arial MT"/>
              <a:cs typeface="Arial MT"/>
            </a:endParaRP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es-ES" spc="-5" dirty="0">
                <a:latin typeface="Arial" panose="020B0604020202020204" pitchFamily="34" charset="0"/>
                <a:cs typeface="Arial" panose="020B0604020202020204" pitchFamily="34" charset="0"/>
              </a:rPr>
              <a:t>De acuerdo con el tercer trimestre julio, agosto y septiembre de 2025, no se cuenta con inspectores o visitadores en la Comisaría de Seguridad y Protección Ciudadana.</a:t>
            </a: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endParaRPr lang="es-MX" spc="-5" dirty="0">
              <a:latin typeface="Arial MT"/>
              <a:cs typeface="Arial MT"/>
            </a:endParaRP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endParaRPr lang="es-MX" sz="1800" spc="-5" dirty="0">
              <a:latin typeface="Arial MT"/>
              <a:cs typeface="Arial MT"/>
            </a:endParaRP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endParaRPr lang="es-MX" spc="-5" dirty="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37670250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2510</TotalTime>
  <Words>81</Words>
  <Application>Microsoft Office PowerPoint</Application>
  <PresentationFormat>Panorámica</PresentationFormat>
  <Paragraphs>9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Arial MT</vt:lpstr>
      <vt:lpstr>Franklin Gothic Book</vt:lpstr>
      <vt:lpstr>Franklin Gothic Medium</vt:lpstr>
      <vt:lpstr>Wingdings</vt:lpstr>
      <vt:lpstr>Ángulos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Veronica Zerrweck</cp:lastModifiedBy>
  <cp:revision>136</cp:revision>
  <cp:lastPrinted>2018-02-13T17:09:28Z</cp:lastPrinted>
  <dcterms:created xsi:type="dcterms:W3CDTF">2018-02-03T22:13:09Z</dcterms:created>
  <dcterms:modified xsi:type="dcterms:W3CDTF">2025-09-22T20:04:51Z</dcterms:modified>
</cp:coreProperties>
</file>