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9" d="100"/>
          <a:sy n="89" d="100"/>
        </p:scale>
        <p:origin x="128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600" b="1">
                <a:latin typeface="Arial" panose="020B0604020202020204" pitchFamily="34" charset="0"/>
                <a:cs typeface="Arial" panose="020B0604020202020204" pitchFamily="34" charset="0"/>
              </a:rPr>
              <a:t>Fecha </a:t>
            </a:r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30/09/2025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767316" y="1910357"/>
            <a:ext cx="6227227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de julio de 2016, no se encuentra el de generar obra pública.</a:t>
            </a: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 ni, en consecuencia, su georreferenciación.</a:t>
            </a:r>
          </a:p>
          <a:p>
            <a:pPr algn="just"/>
            <a:endParaRPr lang="es-MX" altLang="es-MX" dirty="0">
              <a:latin typeface="Arial" panose="020B0604020202020204" pitchFamily="34" charset="0"/>
              <a:ea typeface="Amelia Basic" charset="0"/>
              <a:cs typeface="Arial" panose="020B0604020202020204" pitchFamily="34" charset="0"/>
            </a:endParaRPr>
          </a:p>
          <a:p>
            <a:pPr algn="just"/>
            <a:endParaRPr lang="es-MX" altLang="es-MX" dirty="0">
              <a:latin typeface="Arial" panose="020B0604020202020204" pitchFamily="34" charset="0"/>
              <a:ea typeface="Amelia Basic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E85409-9F4D-436A-A3EF-F689779B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66F847-68FD-4111-9DDF-D8A52E72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DAE8E7-9BF9-4ED8-BDFB-EAAA9FFAE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2452</TotalTime>
  <Words>119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 López</cp:lastModifiedBy>
  <cp:revision>128</cp:revision>
  <cp:lastPrinted>2018-02-13T17:09:28Z</cp:lastPrinted>
  <dcterms:created xsi:type="dcterms:W3CDTF">2018-02-03T22:13:09Z</dcterms:created>
  <dcterms:modified xsi:type="dcterms:W3CDTF">2025-09-02T21:15:02Z</dcterms:modified>
</cp:coreProperties>
</file>