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857628" y="1880315"/>
            <a:ext cx="796769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La Comisaria de Seguridad y Protección ciudadana del Municipio tiene como objeto  el relativo  a salvaguardar la integridad  y derechos de las personas, preservar las libertades, el orden y la paz pública, de conformidad con el Decreto de Creación publicado el 16 de abril del 2021, en el Periódico Oficial, por lo tanto, NO cuenta con concesiones. </a:t>
            </a:r>
          </a:p>
          <a:p>
            <a:pPr algn="just"/>
            <a:endParaRPr lang="es-ES_tradnl" dirty="0"/>
          </a:p>
          <a:p>
            <a:endParaRPr lang="es-MX" dirty="0"/>
          </a:p>
          <a:p>
            <a:r>
              <a:rPr lang="es-ES_tradnl" dirty="0"/>
              <a:t> </a:t>
            </a:r>
            <a:endParaRPr lang="es-MX" dirty="0"/>
          </a:p>
        </p:txBody>
      </p:sp>
      <p:sp>
        <p:nvSpPr>
          <p:cNvPr id="4" name="3 Rectángulo"/>
          <p:cNvSpPr/>
          <p:nvPr/>
        </p:nvSpPr>
        <p:spPr>
          <a:xfrm>
            <a:off x="2435734" y="2502863"/>
            <a:ext cx="6837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altLang="es-MX" b="1" dirty="0">
              <a:solidFill>
                <a:schemeClr val="tx1">
                  <a:lumMod val="50000"/>
                  <a:lumOff val="50000"/>
                </a:schemeClr>
              </a:solidFill>
              <a:latin typeface="Amelia Basic"/>
              <a:ea typeface="Amelia Basic" charset="0"/>
              <a:cs typeface="Amelia Basic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B68BD5-C546-465A-99D7-B9CDDF1D1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132" y="154890"/>
            <a:ext cx="2066723" cy="877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674427D-E8CD-4719-A0B4-9661DE8EF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48" y="154890"/>
            <a:ext cx="2122012" cy="121188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FBA4E36-0263-4D1A-BE6D-FB8B85F4E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048" y="5146896"/>
            <a:ext cx="1615580" cy="1609483"/>
          </a:xfrm>
          <a:prstGeom prst="rect">
            <a:avLst/>
          </a:prstGeom>
        </p:spPr>
      </p:pic>
      <p:sp>
        <p:nvSpPr>
          <p:cNvPr id="8" name="8 Rectángulo">
            <a:extLst>
              <a:ext uri="{FF2B5EF4-FFF2-40B4-BE49-F238E27FC236}">
                <a16:creationId xmlns:a16="http://schemas.microsoft.com/office/drawing/2014/main" id="{FE911CE8-DEC5-4ADE-88A7-762535BF2AFC}"/>
              </a:ext>
            </a:extLst>
          </p:cNvPr>
          <p:cNvSpPr/>
          <p:nvPr/>
        </p:nvSpPr>
        <p:spPr>
          <a:xfrm>
            <a:off x="6101379" y="5146896"/>
            <a:ext cx="5848573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Administrativa.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400" dirty="0">
                <a:latin typeface="Arial MT"/>
                <a:cs typeface="Arial MT"/>
              </a:rPr>
              <a:t>Lic.</a:t>
            </a:r>
            <a:r>
              <a:rPr lang="es-ES" sz="1400" spc="-55" dirty="0">
                <a:latin typeface="Arial MT"/>
                <a:cs typeface="Arial MT"/>
              </a:rPr>
              <a:t> Elida del Carmen Patlán Covarrubias</a:t>
            </a:r>
            <a:r>
              <a:rPr lang="es-ES" sz="1400" dirty="0">
                <a:latin typeface="Arial MT"/>
                <a:cs typeface="Arial MT"/>
              </a:rPr>
              <a:t>,</a:t>
            </a:r>
            <a:r>
              <a:rPr lang="es-ES" sz="1400" spc="-55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Titular</a:t>
            </a:r>
            <a:r>
              <a:rPr lang="es-ES" sz="1400" spc="-6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de</a:t>
            </a:r>
            <a:r>
              <a:rPr lang="es-ES" sz="1400" spc="-6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la</a:t>
            </a:r>
            <a:r>
              <a:rPr lang="es-ES" sz="1400" spc="-7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Unidad</a:t>
            </a:r>
            <a:r>
              <a:rPr lang="es-ES" sz="1400" spc="-40" dirty="0">
                <a:latin typeface="Arial MT"/>
                <a:cs typeface="Arial MT"/>
              </a:rPr>
              <a:t> </a:t>
            </a:r>
            <a:r>
              <a:rPr lang="es-ES" sz="1400" spc="-25" dirty="0">
                <a:latin typeface="Arial MT"/>
                <a:cs typeface="Arial MT"/>
              </a:rPr>
              <a:t>de </a:t>
            </a:r>
            <a:r>
              <a:rPr lang="es-ES" sz="14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4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s-MX" sz="1400">
                <a:latin typeface="Arial" panose="020B0604020202020204" pitchFamily="34" charset="0"/>
                <a:cs typeface="Arial" panose="020B0604020202020204" pitchFamily="34" charset="0"/>
              </a:rPr>
              <a:t>30/09/2025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6913</TotalTime>
  <Words>113</Words>
  <Application>Microsoft Office PowerPoint</Application>
  <PresentationFormat>Panorámica</PresentationFormat>
  <Paragraphs>11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138</cp:revision>
  <cp:lastPrinted>2018-02-13T17:09:28Z</cp:lastPrinted>
  <dcterms:created xsi:type="dcterms:W3CDTF">2018-02-03T22:13:09Z</dcterms:created>
  <dcterms:modified xsi:type="dcterms:W3CDTF">2025-09-22T20:06:12Z</dcterms:modified>
</cp:coreProperties>
</file>