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9" d="100"/>
          <a:sy n="89" d="100"/>
        </p:scale>
        <p:origin x="12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02/10/2025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02/10/2025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02/10/2025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02/10/2025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02/10/2025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02/10/2025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02/10/2025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02/10/2025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02/10/2025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02/10/2025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02/10/2025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02/10/2025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740318" y="51457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Administrativa.  </a:t>
            </a:r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30/09/2025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309FD88-FDAD-4B73-A45E-4FB01F6481D3}"/>
              </a:ext>
            </a:extLst>
          </p:cNvPr>
          <p:cNvSpPr txBox="1"/>
          <p:nvPr/>
        </p:nvSpPr>
        <p:spPr>
          <a:xfrm>
            <a:off x="2332568" y="2255485"/>
            <a:ext cx="82906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La Comisaría de Seguridad y Protección ciudadana del Municipio, NO cuenta con mecanismos y resultados de evaluación, investigación o la integración de expedientes que miden el impacto ambiental, en virtud de que este Organismo descentralizado, tiene por objeto, entro otros, el relativo  a salvaguardar la integridad  y derechos de las personas, preservar las libertades, el orden y la paz pública, de conformidad con el Decreto de Creación publicado el 16 de abril del 2021, en el Periódico Oficial.</a:t>
            </a: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2632</TotalTime>
  <Words>137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 López</cp:lastModifiedBy>
  <cp:revision>134</cp:revision>
  <cp:lastPrinted>2018-02-13T17:09:28Z</cp:lastPrinted>
  <dcterms:created xsi:type="dcterms:W3CDTF">2018-02-03T22:13:09Z</dcterms:created>
  <dcterms:modified xsi:type="dcterms:W3CDTF">2025-10-02T21:47:31Z</dcterms:modified>
</cp:coreProperties>
</file>