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servidorespublicos.sefircoahuila.gob.mx/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5776856" y="5162682"/>
            <a:ext cx="630756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Administrativa.  </a:t>
            </a:r>
            <a:endParaRPr lang="es-MX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 30/09/2025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916" y="142616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2198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78F1F05-9838-46B8-9E7B-75C5106A5871}"/>
              </a:ext>
            </a:extLst>
          </p:cNvPr>
          <p:cNvSpPr txBox="1"/>
          <p:nvPr/>
        </p:nvSpPr>
        <p:spPr>
          <a:xfrm>
            <a:off x="2796989" y="2075662"/>
            <a:ext cx="707315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La declaración de los servidores públicos de la Comisaría de Seguridad y Protección Ciudadana podrá ser consultada en este link: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Servidores públicos (sefircoahuila.gob.mx)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La Comisaria informa que no hay ningún elemento público pendiente de realizar su declaración de modificación 2025. De conformidad con las fracciones III y VIII no se proporcionan  sus datos personales. </a:t>
            </a:r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2635</TotalTime>
  <Words>111</Words>
  <Application>Microsoft Office PowerPoint</Application>
  <PresentationFormat>Panorámica</PresentationFormat>
  <Paragraphs>7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137</cp:revision>
  <cp:lastPrinted>2018-02-13T17:09:28Z</cp:lastPrinted>
  <dcterms:created xsi:type="dcterms:W3CDTF">2018-02-03T22:13:09Z</dcterms:created>
  <dcterms:modified xsi:type="dcterms:W3CDTF">2025-09-22T20:01:49Z</dcterms:modified>
</cp:coreProperties>
</file>