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7916" y="142616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32" y="32198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CE17D87-7F15-4E4E-AA1F-9696EE999F81}"/>
              </a:ext>
            </a:extLst>
          </p:cNvPr>
          <p:cNvSpPr txBox="1"/>
          <p:nvPr/>
        </p:nvSpPr>
        <p:spPr>
          <a:xfrm>
            <a:off x="3343835" y="2348317"/>
            <a:ext cx="6096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Bef>
                <a:spcPct val="0"/>
              </a:spcBef>
              <a:buFont typeface="Arial"/>
              <a:buNone/>
            </a:pPr>
            <a:r>
              <a:rPr lang="es-MX" altLang="es-MX" dirty="0">
                <a:latin typeface="Arial" panose="020B0604020202020204" pitchFamily="34" charset="0"/>
                <a:ea typeface="Amelia Basic" charset="0"/>
                <a:cs typeface="Arial" panose="020B0604020202020204" pitchFamily="34" charset="0"/>
              </a:rPr>
              <a:t>La Comisaría de Seguridad y Protección Ciudadana NO ha generado viáticos ni gastos de representación a la fecha. </a:t>
            </a:r>
          </a:p>
        </p:txBody>
      </p:sp>
      <p:sp>
        <p:nvSpPr>
          <p:cNvPr id="3" name="8 Rectángulo">
            <a:extLst>
              <a:ext uri="{FF2B5EF4-FFF2-40B4-BE49-F238E27FC236}">
                <a16:creationId xmlns:a16="http://schemas.microsoft.com/office/drawing/2014/main" id="{2DE40614-6294-75E6-2F99-EF00403670C9}"/>
              </a:ext>
            </a:extLst>
          </p:cNvPr>
          <p:cNvSpPr/>
          <p:nvPr/>
        </p:nvSpPr>
        <p:spPr>
          <a:xfrm>
            <a:off x="5916705" y="5145724"/>
            <a:ext cx="6275295" cy="156966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s-ES_tradn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just"/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Directora Administrativa.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actualización: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30/09/2025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2635</TotalTime>
  <Words>67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134</cp:revision>
  <cp:lastPrinted>2018-02-13T17:09:28Z</cp:lastPrinted>
  <dcterms:created xsi:type="dcterms:W3CDTF">2018-02-03T22:13:09Z</dcterms:created>
  <dcterms:modified xsi:type="dcterms:W3CDTF">2025-09-22T20:02:04Z</dcterms:modified>
</cp:coreProperties>
</file>