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4" name="8 Rectángulo">
            <a:extLst>
              <a:ext uri="{FF2B5EF4-FFF2-40B4-BE49-F238E27FC236}">
                <a16:creationId xmlns:a16="http://schemas.microsoft.com/office/drawing/2014/main" id="{44C66499-3EBD-F1DB-2AC6-1E9FF7142FE5}"/>
              </a:ext>
            </a:extLst>
          </p:cNvPr>
          <p:cNvSpPr/>
          <p:nvPr/>
        </p:nvSpPr>
        <p:spPr>
          <a:xfrm>
            <a:off x="5884432" y="5186543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Acceso a la Información.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30/09/2025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A5B0B7-7707-4963-184A-44F5CD9097D2}"/>
              </a:ext>
            </a:extLst>
          </p:cNvPr>
          <p:cNvSpPr txBox="1"/>
          <p:nvPr/>
        </p:nvSpPr>
        <p:spPr>
          <a:xfrm>
            <a:off x="1099318" y="1411427"/>
            <a:ext cx="1047794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CURRÍCULUM</a:t>
            </a:r>
          </a:p>
          <a:p>
            <a:endParaRPr lang="es-419" sz="1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 sz="1600" dirty="0">
                <a:latin typeface="Arial" panose="020B0604020202020204" pitchFamily="34" charset="0"/>
                <a:cs typeface="Arial" panose="020B0604020202020204" pitchFamily="34" charset="0"/>
              </a:rPr>
              <a:t>LA FRACCIÓN VIII DEL ARTÍCULO 21 DE LA LEY DE ACCESO A LA INFORMACIÓN PÚBLICA Y PARA EL ESTADO DE COAHUILA, A LA LETRA DICE:</a:t>
            </a:r>
          </a:p>
          <a:p>
            <a:endParaRPr lang="es-419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 sz="1600" dirty="0">
                <a:latin typeface="Arial" panose="020B0604020202020204" pitchFamily="34" charset="0"/>
                <a:cs typeface="Arial" panose="020B0604020202020204" pitchFamily="34" charset="0"/>
              </a:rPr>
              <a:t>…”ARTÍCULO 21.- LAS ENTIDADES PÚBLICAS DEBERÁN DIFUNDIR, EN SU CASO, A TRAVÉS DE MEDIOS ELECTRÓNICOS LA SIGUIENTE INFORMACIÓN:…</a:t>
            </a:r>
          </a:p>
          <a:p>
            <a:endParaRPr lang="es-419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 sz="1600" dirty="0">
                <a:latin typeface="Arial" panose="020B0604020202020204" pitchFamily="34" charset="0"/>
                <a:cs typeface="Arial" panose="020B0604020202020204" pitchFamily="34" charset="0"/>
              </a:rPr>
              <a:t>…VIII. EL PERFIL DE LOS PUESTOS DE LOS SERVIDORES PÚBLICOS Y EL CURRICULUM DE TODOS LOS SERVIDORES PÚBLICOS, </a:t>
            </a:r>
            <a:r>
              <a:rPr lang="es-419" sz="1600" u="sng" dirty="0">
                <a:latin typeface="Arial" panose="020B0604020202020204" pitchFamily="34" charset="0"/>
                <a:cs typeface="Arial" panose="020B0604020202020204" pitchFamily="34" charset="0"/>
              </a:rPr>
              <a:t>CON EXCEPCIÓN DE LOS MIEMBROS DE LAS CORPORACIONES POLICIACAS</a:t>
            </a:r>
            <a:r>
              <a:rPr lang="es-419" sz="1600" dirty="0">
                <a:latin typeface="Arial" panose="020B0604020202020204" pitchFamily="34" charset="0"/>
                <a:cs typeface="Arial" panose="020B0604020202020204" pitchFamily="34" charset="0"/>
              </a:rPr>
              <a:t>;” …</a:t>
            </a:r>
          </a:p>
          <a:p>
            <a:endParaRPr lang="es-419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419" sz="1600" dirty="0">
                <a:latin typeface="Arial" panose="020B0604020202020204" pitchFamily="34" charset="0"/>
                <a:cs typeface="Arial" panose="020B0604020202020204" pitchFamily="34" charset="0"/>
              </a:rPr>
              <a:t>EN MÉRITO DE LO ANTERIOR, ESTE APARTADO DE LA LEY NO APLICA PARA ESTA INSTITUCIÓN.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2645</TotalTime>
  <Words>151</Words>
  <Application>Microsoft Office PowerPoint</Application>
  <PresentationFormat>Panorámica</PresentationFormat>
  <Paragraphs>14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136</cp:revision>
  <cp:lastPrinted>2018-02-13T17:09:28Z</cp:lastPrinted>
  <dcterms:created xsi:type="dcterms:W3CDTF">2018-02-03T22:13:09Z</dcterms:created>
  <dcterms:modified xsi:type="dcterms:W3CDTF">2025-09-22T20:02:13Z</dcterms:modified>
</cp:coreProperties>
</file>