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4" r:id="rId2"/>
    <p:sldId id="272" r:id="rId3"/>
    <p:sldId id="270" r:id="rId4"/>
    <p:sldId id="275" r:id="rId5"/>
    <p:sldId id="276" r:id="rId6"/>
    <p:sldId id="277" r:id="rId7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  <p:cmAuthor id="2" name="Vero" initials="V" lastIdx="2" clrIdx="1">
    <p:extLst>
      <p:ext uri="{19B8F6BF-5375-455C-9EA6-DF929625EA0E}">
        <p15:presenceInfo xmlns:p15="http://schemas.microsoft.com/office/powerpoint/2012/main" userId="Ve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48"/>
    <p:restoredTop sz="94674"/>
  </p:normalViewPr>
  <p:slideViewPr>
    <p:cSldViewPr snapToGrid="0" snapToObjects="1">
      <p:cViewPr varScale="1">
        <p:scale>
          <a:sx n="60" d="100"/>
          <a:sy n="60" d="100"/>
        </p:scale>
        <p:origin x="9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6-30T13:29:40.341" idx="1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pPr/>
              <a:t>10/11/2025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8BE8958-7AE5-4D7A-AA69-345A192B043F}"/>
              </a:ext>
            </a:extLst>
          </p:cNvPr>
          <p:cNvSpPr txBox="1"/>
          <p:nvPr/>
        </p:nvSpPr>
        <p:spPr>
          <a:xfrm>
            <a:off x="3293616" y="2015232"/>
            <a:ext cx="55929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Actividades culturales y Deportivas </a:t>
            </a:r>
          </a:p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De la Comisaría de Seguridad y Protección Ciudadana </a:t>
            </a:r>
            <a:endParaRPr lang="es-MX" sz="28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E6C276B-DB8C-4C82-8FB7-2113A40C5DA2}"/>
              </a:ext>
            </a:extLst>
          </p:cNvPr>
          <p:cNvSpPr txBox="1"/>
          <p:nvPr/>
        </p:nvSpPr>
        <p:spPr>
          <a:xfrm>
            <a:off x="8886548" y="4037574"/>
            <a:ext cx="303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Nota: eventos culturales y deportivos a la fecha </a:t>
            </a:r>
            <a:endParaRPr lang="es-MX" dirty="0"/>
          </a:p>
        </p:txBody>
      </p:sp>
      <p:sp>
        <p:nvSpPr>
          <p:cNvPr id="9" name="8 Rectángulo">
            <a:extLst>
              <a:ext uri="{FF2B5EF4-FFF2-40B4-BE49-F238E27FC236}">
                <a16:creationId xmlns:a16="http://schemas.microsoft.com/office/drawing/2014/main" id="{FE911CE8-DEC5-4ADE-88A7-762535BF2AFC}"/>
              </a:ext>
            </a:extLst>
          </p:cNvPr>
          <p:cNvSpPr/>
          <p:nvPr/>
        </p:nvSpPr>
        <p:spPr>
          <a:xfrm>
            <a:off x="6090082" y="5214621"/>
            <a:ext cx="59776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31/10/2025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15BB598-756C-4F04-9B72-1D6BCC18D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332" y="293503"/>
            <a:ext cx="2066723" cy="877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18812B5-8428-4935-AB75-DE4A898BC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83" y="98673"/>
            <a:ext cx="2182474" cy="124493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67A573E-89F7-402C-9EEC-87B3562C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83" y="5216947"/>
            <a:ext cx="1497078" cy="15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8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091974" y="537106"/>
            <a:ext cx="9465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Actividad: Concurso de BMX en la Línea Verde 29/09/2025</a:t>
            </a:r>
            <a:endParaRPr lang="es-MX" dirty="0"/>
          </a:p>
        </p:txBody>
      </p:sp>
      <p:sp>
        <p:nvSpPr>
          <p:cNvPr id="1026" name="AutoShape 2" descr="blob:https://web.whatsapp.com/a66a8f5c-2309-48c3-bd0f-edb306cf36f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A3A871-CA79-4530-8FEB-63B2BE25B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5217053"/>
            <a:ext cx="1499746" cy="14997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F615D3A-76A8-1A92-CC41-8AD6FD353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" y="1636295"/>
            <a:ext cx="2343263" cy="31243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311495-19D4-E371-5470-8D41444DA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313" y="1636295"/>
            <a:ext cx="4165800" cy="31243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5465670-C020-17EF-7C43-33D7C8FC9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789" y="1636294"/>
            <a:ext cx="4165801" cy="31243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2">
            <a:extLst>
              <a:ext uri="{FF2B5EF4-FFF2-40B4-BE49-F238E27FC236}">
                <a16:creationId xmlns:a16="http://schemas.microsoft.com/office/drawing/2014/main" id="{4B60726F-76C3-484B-82F7-180528A448D1}"/>
              </a:ext>
            </a:extLst>
          </p:cNvPr>
          <p:cNvSpPr txBox="1"/>
          <p:nvPr/>
        </p:nvSpPr>
        <p:spPr>
          <a:xfrm>
            <a:off x="756821" y="227807"/>
            <a:ext cx="104965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endParaRPr lang="es-ES" dirty="0"/>
          </a:p>
          <a:p>
            <a:r>
              <a:rPr lang="es-ES" dirty="0"/>
              <a:t>Actividad: </a:t>
            </a:r>
            <a:r>
              <a:rPr lang="es-MX" dirty="0"/>
              <a:t>Brigada</a:t>
            </a:r>
            <a:r>
              <a:rPr lang="en-US" dirty="0"/>
              <a:t> </a:t>
            </a:r>
            <a:r>
              <a:rPr lang="en-US" dirty="0" err="1"/>
              <a:t>Mejora</a:t>
            </a:r>
            <a:r>
              <a:rPr lang="en-US" dirty="0"/>
              <a:t> </a:t>
            </a:r>
            <a:r>
              <a:rPr lang="en-US" dirty="0" err="1"/>
              <a:t>Jovnes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COBAC Valle dorado   26/09/2025</a:t>
            </a:r>
            <a:r>
              <a:rPr lang="es-MX" dirty="0"/>
              <a:t>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FC1BDAE-40D9-48C7-A91D-C77E93D17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0" y="5235715"/>
            <a:ext cx="1499746" cy="14997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5E86E2-29BA-4DCA-713D-5FAFD70B2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21" y="2190657"/>
            <a:ext cx="2951747" cy="22138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5628AD-EB2A-049F-010B-2BEC7D7EC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127" y="2190657"/>
            <a:ext cx="1660358" cy="22138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B4F2AD-4FB3-ABB4-4D15-224E349562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9580" y="2189747"/>
            <a:ext cx="2951747" cy="22138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157288" y="630412"/>
            <a:ext cx="9465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Actividad: </a:t>
            </a:r>
            <a:r>
              <a:rPr lang="es-MX" dirty="0"/>
              <a:t>Se realiza Cine con tu policía en la colonia las Teresitas 4/08/2025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8D6337-28F8-4E9E-89E2-A02B19BB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7" y="5220160"/>
            <a:ext cx="1499746" cy="14997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5987926-8FA7-026B-0CAE-ED69C7FB99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547"/>
          <a:stretch/>
        </p:blipFill>
        <p:spPr>
          <a:xfrm>
            <a:off x="850881" y="1895999"/>
            <a:ext cx="2170885" cy="29413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106D43A-702D-04E6-586E-A239D5050C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994" b="15555"/>
          <a:stretch/>
        </p:blipFill>
        <p:spPr>
          <a:xfrm>
            <a:off x="4643783" y="1896000"/>
            <a:ext cx="1845866" cy="29413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4AB5268-8C48-D160-77AB-AC93B1CF47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646" b="14620"/>
          <a:stretch/>
        </p:blipFill>
        <p:spPr>
          <a:xfrm>
            <a:off x="7873603" y="1895999"/>
            <a:ext cx="2348363" cy="29413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157288" y="630412"/>
            <a:ext cx="9465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Actividad: </a:t>
            </a:r>
            <a:r>
              <a:rPr lang="es-MX" dirty="0"/>
              <a:t>Se realiza Cine con tu policía en la colonia Mirasierra  11/09/2025.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8D6337-28F8-4E9E-89E2-A02B19BB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7" y="5220160"/>
            <a:ext cx="1499746" cy="14997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D006E37-B9AC-5305-D4DC-E8EE0C8FC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95" y="1998762"/>
            <a:ext cx="2145357" cy="286047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B67E476-233B-2ED9-F6A7-C1A8C8D7A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085" y="1997242"/>
            <a:ext cx="2145357" cy="28604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3E23390-0C38-1985-D927-272CAF6B3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084" y="1997242"/>
            <a:ext cx="3815995" cy="28619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157288" y="630412"/>
            <a:ext cx="946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r>
              <a:rPr lang="es-ES" dirty="0"/>
              <a:t>Actividad: </a:t>
            </a:r>
            <a:r>
              <a:rPr lang="es-MX" dirty="0"/>
              <a:t>Se realiza Cine con tu policía en la colonia  Prados de San Jose 17/09/2025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8D6337-28F8-4E9E-89E2-A02B19BB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7" y="5220160"/>
            <a:ext cx="1499746" cy="14997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181685F-229E-9A8D-C423-6FD0EA37E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792" y="1716505"/>
            <a:ext cx="2186683" cy="291557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7439020-1F68-9D77-9CAE-96C3C2AEF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962" y="1716505"/>
            <a:ext cx="2186683" cy="29155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6C00CA3-70AE-FEDA-3868-0CE39E8CB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5409" y="1716505"/>
            <a:ext cx="2186684" cy="291557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15923</TotalTime>
  <Words>165</Words>
  <Application>Microsoft Office PowerPoint</Application>
  <PresentationFormat>Panorámica</PresentationFormat>
  <Paragraphs>23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ely patlan</cp:lastModifiedBy>
  <cp:revision>181</cp:revision>
  <cp:lastPrinted>2018-02-13T17:09:28Z</cp:lastPrinted>
  <dcterms:created xsi:type="dcterms:W3CDTF">2018-02-03T22:13:09Z</dcterms:created>
  <dcterms:modified xsi:type="dcterms:W3CDTF">2025-11-10T17:24:52Z</dcterms:modified>
</cp:coreProperties>
</file>