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30/11/2025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581215"/>
              </p:ext>
            </p:extLst>
          </p:nvPr>
        </p:nvGraphicFramePr>
        <p:xfrm>
          <a:off x="951972" y="1485827"/>
          <a:ext cx="10359930" cy="3099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83290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715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2919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473739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41879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2025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01/10/2025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30/11/2025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No aplica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Dirección Administrativa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3/11/2025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nombres de los servidores públicos es información reservada por materia de seguridad de acuerdo a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2638</TotalTime>
  <Words>300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140</cp:revision>
  <cp:lastPrinted>2018-02-13T17:09:28Z</cp:lastPrinted>
  <dcterms:created xsi:type="dcterms:W3CDTF">2018-02-03T22:13:09Z</dcterms:created>
  <dcterms:modified xsi:type="dcterms:W3CDTF">2025-11-18T17:02:30Z</dcterms:modified>
</cp:coreProperties>
</file>