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  <p:sldId id="260" r:id="rId3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31/10/2025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235394"/>
              </p:ext>
            </p:extLst>
          </p:nvPr>
        </p:nvGraphicFramePr>
        <p:xfrm>
          <a:off x="770966" y="1306335"/>
          <a:ext cx="10856255" cy="3167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>
                          <a:effectLst/>
                        </a:rPr>
                        <a:t>Rubro: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Periodo de actualización: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>
                          <a:effectLst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>
                          <a:effectLst/>
                        </a:rPr>
                      </a:br>
                      <a:r>
                        <a:rPr lang="es-ES" sz="700" u="none" strike="noStrike">
                          <a:effectLst/>
                        </a:rPr>
                        <a:t>Dichos recursos cubrirán los gastos por concepto de alimentación, hospedaje y gastos menores inherentes al viaje a partir de la categoría de jefatura de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7774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</a:rPr>
                      </a:br>
                      <a:r>
                        <a:rPr lang="es-MX" sz="700" u="none" strike="noStrike">
                          <a:effectLst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</a:rPr>
                      </a:br>
                      <a:r>
                        <a:rPr lang="es-ES" sz="700" u="none" strike="noStrike">
                          <a:effectLst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01/10/2025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31/10/2025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No aplica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    9,929.60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 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 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>
                          <a:effectLst/>
                        </a:rPr>
                        <a:t>Brindar soporte técnico en lo relativo al tema de comunicación social para fortalecer lazos de colaboración, durante la gira de trabajo, en San Antonio, Texas.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 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Dirección Administrativa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31/10/2025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nombres de los servidores públicos es información reservada por materia de seguridad de acuerdo a las funciones y atribuciones de la Comisaría de Seguridad y Protección Ciudadana.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C3F7D284-7F33-41C0-8B5B-40FFDD36C5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136158"/>
              </p:ext>
            </p:extLst>
          </p:nvPr>
        </p:nvGraphicFramePr>
        <p:xfrm>
          <a:off x="1096963" y="1446912"/>
          <a:ext cx="10028238" cy="1981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38">
                  <a:extLst>
                    <a:ext uri="{9D8B030D-6E8A-4147-A177-3AD203B41FA5}">
                      <a16:colId xmlns:a16="http://schemas.microsoft.com/office/drawing/2014/main" val="2769856080"/>
                    </a:ext>
                  </a:extLst>
                </a:gridCol>
                <a:gridCol w="629283">
                  <a:extLst>
                    <a:ext uri="{9D8B030D-6E8A-4147-A177-3AD203B41FA5}">
                      <a16:colId xmlns:a16="http://schemas.microsoft.com/office/drawing/2014/main" val="1059327948"/>
                    </a:ext>
                  </a:extLst>
                </a:gridCol>
                <a:gridCol w="736721">
                  <a:extLst>
                    <a:ext uri="{9D8B030D-6E8A-4147-A177-3AD203B41FA5}">
                      <a16:colId xmlns:a16="http://schemas.microsoft.com/office/drawing/2014/main" val="2041619268"/>
                    </a:ext>
                  </a:extLst>
                </a:gridCol>
                <a:gridCol w="836486">
                  <a:extLst>
                    <a:ext uri="{9D8B030D-6E8A-4147-A177-3AD203B41FA5}">
                      <a16:colId xmlns:a16="http://schemas.microsoft.com/office/drawing/2014/main" val="2790462030"/>
                    </a:ext>
                  </a:extLst>
                </a:gridCol>
                <a:gridCol w="475799">
                  <a:extLst>
                    <a:ext uri="{9D8B030D-6E8A-4147-A177-3AD203B41FA5}">
                      <a16:colId xmlns:a16="http://schemas.microsoft.com/office/drawing/2014/main" val="2898888643"/>
                    </a:ext>
                  </a:extLst>
                </a:gridCol>
                <a:gridCol w="629283">
                  <a:extLst>
                    <a:ext uri="{9D8B030D-6E8A-4147-A177-3AD203B41FA5}">
                      <a16:colId xmlns:a16="http://schemas.microsoft.com/office/drawing/2014/main" val="3959197731"/>
                    </a:ext>
                  </a:extLst>
                </a:gridCol>
                <a:gridCol w="707944">
                  <a:extLst>
                    <a:ext uri="{9D8B030D-6E8A-4147-A177-3AD203B41FA5}">
                      <a16:colId xmlns:a16="http://schemas.microsoft.com/office/drawing/2014/main" val="1893596401"/>
                    </a:ext>
                  </a:extLst>
                </a:gridCol>
                <a:gridCol w="867182">
                  <a:extLst>
                    <a:ext uri="{9D8B030D-6E8A-4147-A177-3AD203B41FA5}">
                      <a16:colId xmlns:a16="http://schemas.microsoft.com/office/drawing/2014/main" val="3195863188"/>
                    </a:ext>
                  </a:extLst>
                </a:gridCol>
                <a:gridCol w="1076304">
                  <a:extLst>
                    <a:ext uri="{9D8B030D-6E8A-4147-A177-3AD203B41FA5}">
                      <a16:colId xmlns:a16="http://schemas.microsoft.com/office/drawing/2014/main" val="3812073622"/>
                    </a:ext>
                  </a:extLst>
                </a:gridCol>
                <a:gridCol w="1012992">
                  <a:extLst>
                    <a:ext uri="{9D8B030D-6E8A-4147-A177-3AD203B41FA5}">
                      <a16:colId xmlns:a16="http://schemas.microsoft.com/office/drawing/2014/main" val="1609484211"/>
                    </a:ext>
                  </a:extLst>
                </a:gridCol>
                <a:gridCol w="706025">
                  <a:extLst>
                    <a:ext uri="{9D8B030D-6E8A-4147-A177-3AD203B41FA5}">
                      <a16:colId xmlns:a16="http://schemas.microsoft.com/office/drawing/2014/main" val="120664114"/>
                    </a:ext>
                  </a:extLst>
                </a:gridCol>
                <a:gridCol w="1766981">
                  <a:extLst>
                    <a:ext uri="{9D8B030D-6E8A-4147-A177-3AD203B41FA5}">
                      <a16:colId xmlns:a16="http://schemas.microsoft.com/office/drawing/2014/main" val="1577268363"/>
                    </a:ext>
                  </a:extLst>
                </a:gridCol>
              </a:tblGrid>
              <a:tr h="77745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</a:rPr>
                      </a:br>
                      <a:r>
                        <a:rPr lang="es-MX" sz="700" u="none" strike="noStrike">
                          <a:effectLst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</a:rPr>
                      </a:br>
                      <a:r>
                        <a:rPr lang="es-ES" sz="700" u="none" strike="noStrike">
                          <a:effectLst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Nota (espacio para observaciones).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3739304673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01/10/2025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31/10/2025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No aplica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    3,023.19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           3,023.19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Jalisco y Zacatecas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>
                          <a:effectLst/>
                        </a:rPr>
                        <a:t>Realizar la investigación de conductas delictivas en los estado de Jalisco y Zacatecas, por hechos cometidos en agravio de ciudadanos del municipio de Saltillo, Coahuila. </a:t>
                      </a:r>
                      <a:endParaRPr lang="es-ES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 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Dirección Administrativa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31/10/2025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nombres de los servidores </a:t>
                      </a:r>
                      <a:r>
                        <a:rPr lang="es-ES" sz="700" u="none" strike="noStrike" dirty="0" err="1">
                          <a:effectLst/>
                        </a:rPr>
                        <a:t>publicos</a:t>
                      </a:r>
                      <a:r>
                        <a:rPr lang="es-ES" sz="700" u="none" strike="noStrike" dirty="0">
                          <a:effectLst/>
                        </a:rPr>
                        <a:t> es información reservada por materia de seguridad de acuerdo a las funciones y atribuciones de la Comisaría de Seguridad y Protección Ciudadana.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extLst>
                  <a:ext uri="{0D108BD9-81ED-4DB2-BD59-A6C34878D82A}">
                    <a16:rowId xmlns:a16="http://schemas.microsoft.com/office/drawing/2014/main" val="2544287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935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2454</TotalTime>
  <Words>717</Words>
  <Application>Microsoft Office PowerPoint</Application>
  <PresentationFormat>Panorámica</PresentationFormat>
  <Paragraphs>59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131</cp:revision>
  <cp:lastPrinted>2018-02-13T17:09:28Z</cp:lastPrinted>
  <dcterms:created xsi:type="dcterms:W3CDTF">2018-02-03T22:13:09Z</dcterms:created>
  <dcterms:modified xsi:type="dcterms:W3CDTF">2025-11-08T00:05:26Z</dcterms:modified>
</cp:coreProperties>
</file>