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8"/>
    <p:restoredTop sz="94674"/>
  </p:normalViewPr>
  <p:slideViewPr>
    <p:cSldViewPr snapToGrid="0" snapToObjects="1">
      <p:cViewPr>
        <p:scale>
          <a:sx n="120" d="100"/>
          <a:sy n="120" d="100"/>
        </p:scale>
        <p:origin x="8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31/12/2025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634B0E-9582-4279-A951-69EA4CC60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635222"/>
              </p:ext>
            </p:extLst>
          </p:nvPr>
        </p:nvGraphicFramePr>
        <p:xfrm>
          <a:off x="770966" y="1306335"/>
          <a:ext cx="10856255" cy="3167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3566865041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400820659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898622234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366413357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4558981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1405517700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1055809834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92368580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605962010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467973686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4076549846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369234970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u="none" strike="noStrike">
                          <a:effectLst/>
                        </a:rPr>
                        <a:t>Rubro:</a:t>
                      </a: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4095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Periodo de actualización: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3408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>
                          <a:effectLst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>
                          <a:effectLst/>
                        </a:rPr>
                      </a:br>
                      <a:r>
                        <a:rPr lang="es-ES" sz="700" u="none" strike="noStrike">
                          <a:effectLst/>
                        </a:rPr>
                        <a:t>Dichos recursos cubrirán los gastos por concepto de alimentación, hospedaje y gastos menores inherentes al viaje a partir de la categoría de jefatura de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4146"/>
                  </a:ext>
                </a:extLst>
              </a:tr>
              <a:tr h="77745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</a:rPr>
                        <a:t>Fecha de término del periodo que se informa (día/mes/año).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</a:rPr>
                      </a:br>
                      <a:r>
                        <a:rPr lang="es-MX" sz="700" u="none" strike="noStrike">
                          <a:effectLst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</a:rPr>
                      </a:br>
                      <a:r>
                        <a:rPr lang="es-ES" sz="700" u="none" strike="noStrike">
                          <a:effectLst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2341722259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 dirty="0">
                          <a:effectLst/>
                        </a:rPr>
                        <a:t>2025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 dirty="0">
                          <a:effectLst/>
                        </a:rPr>
                        <a:t>01/12/2025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 dirty="0">
                          <a:effectLst/>
                        </a:rPr>
                        <a:t>31/12/2025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 dirty="0">
                          <a:effectLst/>
                        </a:rPr>
                        <a:t>No aplica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 dirty="0">
                          <a:effectLst/>
                        </a:rPr>
                        <a:t>    $3,1450 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 dirty="0">
                          <a:effectLst/>
                        </a:rPr>
                        <a:t> Comprobado $28,396.90       Reintegrado   $3,053.10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 dirty="0">
                          <a:effectLst/>
                        </a:rPr>
                        <a:t> Guanajuato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u="none" strike="noStrike" dirty="0">
                          <a:effectLst/>
                        </a:rPr>
                        <a:t>Realizar la investigación de conductas delictivas en los estados de Guanajuato, por hechos cometidos en agravio de ciudadanos del municipio de Saltillo, Coahuila.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 dirty="0">
                          <a:effectLst/>
                        </a:rPr>
                        <a:t> 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 dirty="0">
                          <a:effectLst/>
                        </a:rPr>
                        <a:t>Dirección Administrativa 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 dirty="0">
                          <a:effectLst/>
                        </a:rPr>
                        <a:t>31/12/2025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nombres de los servidores públicos es información reservada por materia de seguridad de acuerdo a las funciones y atribuciones de la Comisaría de Seguridad y Protección Ciudadana.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extLst>
                  <a:ext uri="{0D108BD9-81ED-4DB2-BD59-A6C34878D82A}">
                    <a16:rowId xmlns:a16="http://schemas.microsoft.com/office/drawing/2014/main" val="1045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2460</TotalTime>
  <Words>460</Words>
  <Application>Microsoft Office PowerPoint</Application>
  <PresentationFormat>Panorámica</PresentationFormat>
  <Paragraphs>35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134</cp:revision>
  <cp:lastPrinted>2018-02-13T17:09:28Z</cp:lastPrinted>
  <dcterms:created xsi:type="dcterms:W3CDTF">2018-02-03T22:13:09Z</dcterms:created>
  <dcterms:modified xsi:type="dcterms:W3CDTF">2026-01-02T16:06:37Z</dcterms:modified>
</cp:coreProperties>
</file>