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18/11/2025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30/11/2025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982386" y="1352470"/>
            <a:ext cx="62272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de julio de 2016, no se encuentra el de generar obra pública.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 ni, en consecuencia, su georreferenciación.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E85409-9F4D-436A-A3EF-F689779B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66F847-68FD-4111-9DDF-D8A52E72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DAE8E7-9BF9-4ED8-BDFB-EAAA9FFAE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2452</TotalTime>
  <Words>119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132</cp:revision>
  <cp:lastPrinted>2018-02-13T17:09:28Z</cp:lastPrinted>
  <dcterms:created xsi:type="dcterms:W3CDTF">2018-02-03T22:13:09Z</dcterms:created>
  <dcterms:modified xsi:type="dcterms:W3CDTF">2025-11-18T17:04:39Z</dcterms:modified>
</cp:coreProperties>
</file>